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E77AF0-E363-4991-BD5E-4D899F673E9D}" v="10" dt="2021-10-23T01:12:10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2130" y="-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ui Trong Tin" userId="e8b171ad-d98b-49d5-bbe6-f86bd94206fe" providerId="ADAL" clId="{56E77AF0-E363-4991-BD5E-4D899F673E9D}"/>
    <pc:docChg chg="modSld">
      <pc:chgData name="Nguyen Bui Trong Tin" userId="e8b171ad-d98b-49d5-bbe6-f86bd94206fe" providerId="ADAL" clId="{56E77AF0-E363-4991-BD5E-4D899F673E9D}" dt="2021-10-23T01:12:10.028" v="9" actId="1076"/>
      <pc:docMkLst>
        <pc:docMk/>
      </pc:docMkLst>
      <pc:sldChg chg="modSp">
        <pc:chgData name="Nguyen Bui Trong Tin" userId="e8b171ad-d98b-49d5-bbe6-f86bd94206fe" providerId="ADAL" clId="{56E77AF0-E363-4991-BD5E-4D899F673E9D}" dt="2021-10-23T01:12:10.028" v="9" actId="1076"/>
        <pc:sldMkLst>
          <pc:docMk/>
          <pc:sldMk cId="1449460474" sldId="256"/>
        </pc:sldMkLst>
        <pc:picChg chg="mod">
          <ac:chgData name="Nguyen Bui Trong Tin" userId="e8b171ad-d98b-49d5-bbe6-f86bd94206fe" providerId="ADAL" clId="{56E77AF0-E363-4991-BD5E-4D899F673E9D}" dt="2021-10-23T01:12:10.028" v="9" actId="1076"/>
          <ac:picMkLst>
            <pc:docMk/>
            <pc:sldMk cId="1449460474" sldId="256"/>
            <ac:picMk id="1026" creationId="{740A0EF0-BCFD-4F61-B7AA-B6259752BB4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0425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083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2542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943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013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426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662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1738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619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1277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374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6D45F-99E3-4F4B-A824-61CA6800C778}" type="datetimeFigureOut">
              <a:rPr lang="vi-VN" smtClean="0"/>
              <a:t>23/10/2021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9260-2980-45C2-B79F-F3AA14728E3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65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740A0EF0-BCFD-4F61-B7AA-B6259752B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3788"/>
            <a:ext cx="6858000" cy="100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460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Không có mô tả.">
            <a:extLst>
              <a:ext uri="{FF2B5EF4-FFF2-40B4-BE49-F238E27FC236}">
                <a16:creationId xmlns:a16="http://schemas.microsoft.com/office/drawing/2014/main" id="{E9E4181C-554C-46F8-8E10-67D15AAE3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100"/>
            <a:ext cx="6858000" cy="1059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44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Không có mô tả.">
            <a:extLst>
              <a:ext uri="{FF2B5EF4-FFF2-40B4-BE49-F238E27FC236}">
                <a16:creationId xmlns:a16="http://schemas.microsoft.com/office/drawing/2014/main" id="{3CB68987-9B9B-40EB-BE49-BD0675802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4075"/>
            <a:ext cx="6858000" cy="104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63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Không có mô tả.">
            <a:extLst>
              <a:ext uri="{FF2B5EF4-FFF2-40B4-BE49-F238E27FC236}">
                <a16:creationId xmlns:a16="http://schemas.microsoft.com/office/drawing/2014/main" id="{8D89DAA5-B8FA-4365-A123-730AC03F4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59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Không có mô tả.">
            <a:extLst>
              <a:ext uri="{FF2B5EF4-FFF2-40B4-BE49-F238E27FC236}">
                <a16:creationId xmlns:a16="http://schemas.microsoft.com/office/drawing/2014/main" id="{9D910DD4-86A7-4124-9985-B46137F7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8713"/>
            <a:ext cx="6858000" cy="99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22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Không có mô tả.">
            <a:extLst>
              <a:ext uri="{FF2B5EF4-FFF2-40B4-BE49-F238E27FC236}">
                <a16:creationId xmlns:a16="http://schemas.microsoft.com/office/drawing/2014/main" id="{562865A9-0106-40C5-BE35-F3666F64A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8825"/>
            <a:ext cx="6858000" cy="106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8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hông có mô tả.">
            <a:extLst>
              <a:ext uri="{FF2B5EF4-FFF2-40B4-BE49-F238E27FC236}">
                <a16:creationId xmlns:a16="http://schemas.microsoft.com/office/drawing/2014/main" id="{C03EDBD8-FD25-4B20-90FC-B79F2A1A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3"/>
            <a:ext cx="6858000" cy="1093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10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C007A435-EDB1-4022-B4BA-9D840E30E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5413"/>
            <a:ext cx="6858000" cy="940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32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568686CD-D7DE-4FC1-897F-3B97F171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3F79CD22-5F21-432F-B41E-045190BD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3913"/>
            <a:ext cx="6858000" cy="105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33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C5E35DA9-DF74-45E4-AABE-701199BF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29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17FFD8FA-3530-45A3-83D6-DF6607B90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9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hông có mô tả.">
            <a:extLst>
              <a:ext uri="{FF2B5EF4-FFF2-40B4-BE49-F238E27FC236}">
                <a16:creationId xmlns:a16="http://schemas.microsoft.com/office/drawing/2014/main" id="{EF807A91-1F5B-4D0C-B413-C01EA9B8C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13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Không có mô tả.">
            <a:extLst>
              <a:ext uri="{FF2B5EF4-FFF2-40B4-BE49-F238E27FC236}">
                <a16:creationId xmlns:a16="http://schemas.microsoft.com/office/drawing/2014/main" id="{708FAF33-290D-4EDB-BD7E-C01F3A88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"/>
            <a:ext cx="6858000" cy="1194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8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hông có mô tả.">
            <a:extLst>
              <a:ext uri="{FF2B5EF4-FFF2-40B4-BE49-F238E27FC236}">
                <a16:creationId xmlns:a16="http://schemas.microsoft.com/office/drawing/2014/main" id="{B1CED29F-1C9C-4B40-A851-6852435FD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950"/>
            <a:ext cx="6858000" cy="1045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283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Van Thai Thanh</dc:creator>
  <cp:lastModifiedBy>Tin Nguyen</cp:lastModifiedBy>
  <cp:revision>1</cp:revision>
  <dcterms:created xsi:type="dcterms:W3CDTF">2021-08-29T13:24:35Z</dcterms:created>
  <dcterms:modified xsi:type="dcterms:W3CDTF">2021-10-23T01:12:23Z</dcterms:modified>
</cp:coreProperties>
</file>